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4782" y="-18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15CC-D93B-4F49-A461-68B0834CD0A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983F-1B95-419F-B9DA-59D62E1CB6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6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15CC-D93B-4F49-A461-68B0834CD0A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983F-1B95-419F-B9DA-59D62E1CB6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3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15CC-D93B-4F49-A461-68B0834CD0A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983F-1B95-419F-B9DA-59D62E1CB6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74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15CC-D93B-4F49-A461-68B0834CD0A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983F-1B95-419F-B9DA-59D62E1CB6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9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15CC-D93B-4F49-A461-68B0834CD0A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983F-1B95-419F-B9DA-59D62E1CB6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15CC-D93B-4F49-A461-68B0834CD0A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983F-1B95-419F-B9DA-59D62E1CB6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6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15CC-D93B-4F49-A461-68B0834CD0A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983F-1B95-419F-B9DA-59D62E1CB6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54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15CC-D93B-4F49-A461-68B0834CD0A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983F-1B95-419F-B9DA-59D62E1CB6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8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15CC-D93B-4F49-A461-68B0834CD0A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983F-1B95-419F-B9DA-59D62E1CB6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7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15CC-D93B-4F49-A461-68B0834CD0A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983F-1B95-419F-B9DA-59D62E1CB6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7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15CC-D93B-4F49-A461-68B0834CD0A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983F-1B95-419F-B9DA-59D62E1CB6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53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915CC-D93B-4F49-A461-68B0834CD0A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4983F-1B95-419F-B9DA-59D62E1CB6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9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8" t="21409" r="47445" b="18755"/>
          <a:stretch/>
        </p:blipFill>
        <p:spPr bwMode="auto">
          <a:xfrm>
            <a:off x="2051720" y="0"/>
            <a:ext cx="56940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207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JCOLL</dc:creator>
  <cp:lastModifiedBy>JCOLL</cp:lastModifiedBy>
  <cp:revision>1</cp:revision>
  <dcterms:created xsi:type="dcterms:W3CDTF">2021-11-02T19:29:55Z</dcterms:created>
  <dcterms:modified xsi:type="dcterms:W3CDTF">2021-11-02T19:31:41Z</dcterms:modified>
</cp:coreProperties>
</file>