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68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1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36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964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90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42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01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6270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5404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70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639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CB78D-17FD-4BD7-9029-7EAEACD97E37}" type="datetimeFigureOut">
              <a:rPr lang="es-ES" smtClean="0"/>
              <a:t>11/04/2020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D1B4A-B9C2-47D2-8F29-714552246E1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584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1892808" y="0"/>
            <a:ext cx="6986016" cy="6858000"/>
            <a:chOff x="1911096" y="950976"/>
            <a:chExt cx="4333195" cy="4261104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00" r="33600"/>
            <a:stretch/>
          </p:blipFill>
          <p:spPr>
            <a:xfrm>
              <a:off x="1911096" y="1014603"/>
              <a:ext cx="2139696" cy="4133850"/>
            </a:xfrm>
            <a:prstGeom prst="rect">
              <a:avLst/>
            </a:prstGeom>
          </p:spPr>
        </p:pic>
        <p:pic>
          <p:nvPicPr>
            <p:cNvPr id="5" name="Imagen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150" r="30300"/>
            <a:stretch/>
          </p:blipFill>
          <p:spPr>
            <a:xfrm>
              <a:off x="4224528" y="950976"/>
              <a:ext cx="2019763" cy="4261104"/>
            </a:xfrm>
            <a:prstGeom prst="rect">
              <a:avLst/>
            </a:prstGeom>
          </p:spPr>
        </p:pic>
      </p:grpSp>
      <p:sp>
        <p:nvSpPr>
          <p:cNvPr id="7" name="CuadroTexto 6"/>
          <p:cNvSpPr txBox="1"/>
          <p:nvPr/>
        </p:nvSpPr>
        <p:spPr>
          <a:xfrm>
            <a:off x="2724912" y="102404"/>
            <a:ext cx="1375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 smtClean="0"/>
              <a:t>Closed</a:t>
            </a:r>
            <a:r>
              <a:rPr lang="es-ES" b="1" dirty="0" smtClean="0"/>
              <a:t> </a:t>
            </a:r>
            <a:r>
              <a:rPr lang="es-ES" b="1" dirty="0" err="1" smtClean="0"/>
              <a:t>6VXX</a:t>
            </a:r>
            <a:endParaRPr lang="es-ES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6496063" y="102404"/>
            <a:ext cx="12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Open </a:t>
            </a:r>
            <a:r>
              <a:rPr lang="es-ES" b="1" dirty="0" err="1" smtClean="0"/>
              <a:t>6VYB</a:t>
            </a:r>
            <a:endParaRPr lang="es-ES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10762488" y="102404"/>
            <a:ext cx="70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 smtClean="0"/>
              <a:t>COV2</a:t>
            </a:r>
            <a:endParaRPr lang="es-ES" b="1" dirty="0"/>
          </a:p>
        </p:txBody>
      </p:sp>
      <p:grpSp>
        <p:nvGrpSpPr>
          <p:cNvPr id="12" name="Grupo 11"/>
          <p:cNvGrpSpPr/>
          <p:nvPr/>
        </p:nvGrpSpPr>
        <p:grpSpPr>
          <a:xfrm>
            <a:off x="8787384" y="2441448"/>
            <a:ext cx="2229824" cy="1344168"/>
            <a:chOff x="8787384" y="2441448"/>
            <a:chExt cx="2229824" cy="1344168"/>
          </a:xfrm>
        </p:grpSpPr>
        <p:sp>
          <p:nvSpPr>
            <p:cNvPr id="10" name="Cerrar llave 9"/>
            <p:cNvSpPr/>
            <p:nvPr/>
          </p:nvSpPr>
          <p:spPr>
            <a:xfrm>
              <a:off x="8787384" y="2441448"/>
              <a:ext cx="228600" cy="1344168"/>
            </a:xfrm>
            <a:prstGeom prst="rightBrac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/>
            <p:cNvSpPr txBox="1"/>
            <p:nvPr/>
          </p:nvSpPr>
          <p:spPr>
            <a:xfrm>
              <a:off x="9269422" y="2928866"/>
              <a:ext cx="1747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 smtClean="0"/>
                <a:t>main</a:t>
              </a:r>
              <a:r>
                <a:rPr lang="es-ES" dirty="0" smtClean="0"/>
                <a:t> </a:t>
              </a:r>
              <a:r>
                <a:rPr lang="es-ES" dirty="0" err="1" smtClean="0"/>
                <a:t>differences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3149211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1189822" y="220338"/>
            <a:ext cx="7954178" cy="6433851"/>
            <a:chOff x="2441448" y="1248704"/>
            <a:chExt cx="5285232" cy="3817453"/>
          </a:xfrm>
        </p:grpSpPr>
        <p:pic>
          <p:nvPicPr>
            <p:cNvPr id="2" name="Imagen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0" t="10975" r="28500"/>
            <a:stretch/>
          </p:blipFill>
          <p:spPr>
            <a:xfrm>
              <a:off x="2441448" y="1385976"/>
              <a:ext cx="2587752" cy="3680181"/>
            </a:xfrm>
            <a:prstGeom prst="rect">
              <a:avLst/>
            </a:prstGeom>
          </p:spPr>
        </p:pic>
        <p:pic>
          <p:nvPicPr>
            <p:cNvPr id="3" name="Imagen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2" t="10228" r="26680"/>
            <a:stretch/>
          </p:blipFill>
          <p:spPr>
            <a:xfrm>
              <a:off x="5029200" y="1248704"/>
              <a:ext cx="2697480" cy="3729320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215242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</dc:creator>
  <cp:lastModifiedBy>JULIO</cp:lastModifiedBy>
  <cp:revision>4</cp:revision>
  <dcterms:created xsi:type="dcterms:W3CDTF">2020-04-11T14:33:46Z</dcterms:created>
  <dcterms:modified xsi:type="dcterms:W3CDTF">2020-04-11T14:50:58Z</dcterms:modified>
</cp:coreProperties>
</file>