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2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9F5C-C4A8-41F3-B378-C2C2FA388995}" type="datetimeFigureOut">
              <a:rPr lang="es-ES" smtClean="0"/>
              <a:t>10/04/2020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6645-1A0E-4200-892A-F96DEC867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5384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9F5C-C4A8-41F3-B378-C2C2FA388995}" type="datetimeFigureOut">
              <a:rPr lang="es-ES" smtClean="0"/>
              <a:t>10/04/2020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6645-1A0E-4200-892A-F96DEC867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6448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9F5C-C4A8-41F3-B378-C2C2FA388995}" type="datetimeFigureOut">
              <a:rPr lang="es-ES" smtClean="0"/>
              <a:t>10/04/2020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6645-1A0E-4200-892A-F96DEC867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629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9F5C-C4A8-41F3-B378-C2C2FA388995}" type="datetimeFigureOut">
              <a:rPr lang="es-ES" smtClean="0"/>
              <a:t>10/04/2020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6645-1A0E-4200-892A-F96DEC867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7207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9F5C-C4A8-41F3-B378-C2C2FA388995}" type="datetimeFigureOut">
              <a:rPr lang="es-ES" smtClean="0"/>
              <a:t>10/04/2020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6645-1A0E-4200-892A-F96DEC867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1532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9F5C-C4A8-41F3-B378-C2C2FA388995}" type="datetimeFigureOut">
              <a:rPr lang="es-ES" smtClean="0"/>
              <a:t>10/04/2020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6645-1A0E-4200-892A-F96DEC867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392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9F5C-C4A8-41F3-B378-C2C2FA388995}" type="datetimeFigureOut">
              <a:rPr lang="es-ES" smtClean="0"/>
              <a:t>10/04/2020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6645-1A0E-4200-892A-F96DEC867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1383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9F5C-C4A8-41F3-B378-C2C2FA388995}" type="datetimeFigureOut">
              <a:rPr lang="es-ES" smtClean="0"/>
              <a:t>10/04/2020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6645-1A0E-4200-892A-F96DEC867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281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9F5C-C4A8-41F3-B378-C2C2FA388995}" type="datetimeFigureOut">
              <a:rPr lang="es-ES" smtClean="0"/>
              <a:t>10/04/2020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6645-1A0E-4200-892A-F96DEC867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454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9F5C-C4A8-41F3-B378-C2C2FA388995}" type="datetimeFigureOut">
              <a:rPr lang="es-ES" smtClean="0"/>
              <a:t>10/04/2020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6645-1A0E-4200-892A-F96DEC867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140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9F5C-C4A8-41F3-B378-C2C2FA388995}" type="datetimeFigureOut">
              <a:rPr lang="es-ES" smtClean="0"/>
              <a:t>10/04/2020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6645-1A0E-4200-892A-F96DEC867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622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39F5C-C4A8-41F3-B378-C2C2FA388995}" type="datetimeFigureOut">
              <a:rPr lang="es-ES" smtClean="0"/>
              <a:t>10/04/2020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96645-1A0E-4200-892A-F96DEC867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333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37" r="23487"/>
          <a:stretch/>
        </p:blipFill>
        <p:spPr>
          <a:xfrm>
            <a:off x="2646946" y="1081430"/>
            <a:ext cx="3901621" cy="5656253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55" r="34762"/>
          <a:stretch/>
        </p:blipFill>
        <p:spPr>
          <a:xfrm>
            <a:off x="6148137" y="421105"/>
            <a:ext cx="3586549" cy="688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1338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</dc:creator>
  <cp:lastModifiedBy>JULIO</cp:lastModifiedBy>
  <cp:revision>2</cp:revision>
  <dcterms:created xsi:type="dcterms:W3CDTF">2020-04-10T12:32:05Z</dcterms:created>
  <dcterms:modified xsi:type="dcterms:W3CDTF">2020-04-10T12:33:19Z</dcterms:modified>
</cp:coreProperties>
</file>